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ea10e8fe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8ea10e8fe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ea10e8fef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ea10e8fe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8ea10e8fef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8ea10e8fef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8ea10e8fef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8ea10e8fe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FoodSource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Adam Zabloudil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0400" y="3404000"/>
            <a:ext cx="2617936" cy="1472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7050" y="1874701"/>
            <a:ext cx="2438175" cy="16571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FoodSource?</a:t>
            </a:r>
            <a:endParaRPr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1297500" y="1567550"/>
            <a:ext cx="5070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iOS App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Marketplace to buy/sell food directly from </a:t>
            </a:r>
            <a:r>
              <a:rPr lang="en"/>
              <a:t>its</a:t>
            </a:r>
            <a:r>
              <a:rPr lang="en"/>
              <a:t> source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Buyers: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People who want convenient access to organic, ethically sourced food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Sellers: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Farmers, gardeners, hunters, fisherman, beekeepers, etc.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it works: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Sellers upload listings of their food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Buyers pay through the app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They decide on either pickup, drop off, or shipping</a:t>
            </a:r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2500" y="393755"/>
            <a:ext cx="2438175" cy="1626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project?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Mobile development, </a:t>
            </a:r>
            <a:r>
              <a:rPr lang="en"/>
              <a:t>database</a:t>
            </a:r>
            <a:r>
              <a:rPr lang="en"/>
              <a:t> systems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Nutrition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Wanted to use a service like this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SwiftUI - Frontend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Firebase - Backend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Stripe - Payment Processing / Payouts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Package Tracking API - Track Shipping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900" y="3278375"/>
            <a:ext cx="1311700" cy="131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0825" y="3232700"/>
            <a:ext cx="1403050" cy="140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1275" y="3278375"/>
            <a:ext cx="2752394" cy="1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05255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